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s-419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72" d="100"/>
          <a:sy n="72" d="100"/>
        </p:scale>
        <p:origin x="456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521E925-2B9C-4897-9DA3-BD18D6F6D8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419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CD68508-EA00-4855-84A7-B4A733D4A1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419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1BF1BE6-E05E-48DC-B2BA-E30CFFFFAE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8143BB-6528-4F80-A9DF-9997B3E2E622}" type="datetimeFigureOut">
              <a:rPr lang="es-419" smtClean="0"/>
              <a:t>5/3/2025</a:t>
            </a:fld>
            <a:endParaRPr lang="es-419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C1A381D-E4D5-4583-A77B-A24DD13F8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D569351-5527-40A2-B6AA-B2BFC9C24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2E1E43-A60A-4504-9C92-D55B95B48954}" type="slidenum">
              <a:rPr lang="es-419" smtClean="0"/>
              <a:t>‹Nº›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16211840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9C38E1-6C8B-4CB6-8F73-8645A3000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419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FC7BB2D8-78B3-44B0-9B98-A49E4BCAE4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419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3F4A24C-4831-4ADF-A598-AEAD668405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8143BB-6528-4F80-A9DF-9997B3E2E622}" type="datetimeFigureOut">
              <a:rPr lang="es-419" smtClean="0"/>
              <a:t>5/3/2025</a:t>
            </a:fld>
            <a:endParaRPr lang="es-419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75BF5DE-11F1-4B38-A2A3-79047AA36C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505FEF9-0F35-4811-AB2A-0D21224264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2E1E43-A60A-4504-9C92-D55B95B48954}" type="slidenum">
              <a:rPr lang="es-419" smtClean="0"/>
              <a:t>‹Nº›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11465139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D1252658-F90F-4756-9F3A-D0D02F6CFB0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419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D4630947-2A9E-4C6F-998D-80298359C8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419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5F061AA-FEB3-44B2-85B0-A09953C68D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8143BB-6528-4F80-A9DF-9997B3E2E622}" type="datetimeFigureOut">
              <a:rPr lang="es-419" smtClean="0"/>
              <a:t>5/3/2025</a:t>
            </a:fld>
            <a:endParaRPr lang="es-419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78B89B1-16B4-46D9-A2F0-470B4EDD8A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9C9E7D9-A732-47D7-BE37-01A4B8B632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2E1E43-A60A-4504-9C92-D55B95B48954}" type="slidenum">
              <a:rPr lang="es-419" smtClean="0"/>
              <a:t>‹Nº›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40530101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31BBFE-55D9-4B34-AFA2-E56B640B1E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419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1E4A87C-F3E1-4668-8551-6FF5798707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419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DBB5056-AEAF-4D1E-9B2D-598BF8E74C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8143BB-6528-4F80-A9DF-9997B3E2E622}" type="datetimeFigureOut">
              <a:rPr lang="es-419" smtClean="0"/>
              <a:t>5/3/2025</a:t>
            </a:fld>
            <a:endParaRPr lang="es-419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75BED23-6884-455D-8B0B-886985724E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CAED312-AC18-49ED-86CD-31988077B8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2E1E43-A60A-4504-9C92-D55B95B48954}" type="slidenum">
              <a:rPr lang="es-419" smtClean="0"/>
              <a:t>‹Nº›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24763058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9AFCDB2-1FF5-4F42-BB66-2ACF89DCB0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419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3BCE6CA-CCDC-44EB-B25E-F408E1A778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EFCFBE8-1C38-46DA-ADFA-38F953901F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8143BB-6528-4F80-A9DF-9997B3E2E622}" type="datetimeFigureOut">
              <a:rPr lang="es-419" smtClean="0"/>
              <a:t>5/3/2025</a:t>
            </a:fld>
            <a:endParaRPr lang="es-419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4DD84D2-039B-4A12-BC0A-693AC336E3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53C53E0-17E6-4255-A9C2-DBCB82DA9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2E1E43-A60A-4504-9C92-D55B95B48954}" type="slidenum">
              <a:rPr lang="es-419" smtClean="0"/>
              <a:t>‹Nº›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8098425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7EE677-CBA5-497B-8D3E-94CCDFB5B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419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7314A49-0926-4759-A119-B339540219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419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3FD339F2-A555-4481-9B15-A4B144789A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419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A2FA105-4829-4EC3-A4A9-E8766DEFFA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8143BB-6528-4F80-A9DF-9997B3E2E622}" type="datetimeFigureOut">
              <a:rPr lang="es-419" smtClean="0"/>
              <a:t>5/3/2025</a:t>
            </a:fld>
            <a:endParaRPr lang="es-419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C0C9DCD-E991-40A5-B64F-702F0C015B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837EDBD-5DB7-4F7F-A9E6-025CD3A71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2E1E43-A60A-4504-9C92-D55B95B48954}" type="slidenum">
              <a:rPr lang="es-419" smtClean="0"/>
              <a:t>‹Nº›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37830890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2997A2-A106-4FFE-A0E1-514D7ABBD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419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7370997-B4BB-4B42-BAA2-F23FFB20E3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96C17A12-AE0B-4CAF-A501-8B071A62B9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419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BA26E641-C7DB-4BBA-B77E-521855B40E9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38147A41-EB49-43D5-AFDB-A44D5B4D649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419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F3090936-0662-47CE-9D07-6E74B49141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8143BB-6528-4F80-A9DF-9997B3E2E622}" type="datetimeFigureOut">
              <a:rPr lang="es-419" smtClean="0"/>
              <a:t>5/3/2025</a:t>
            </a:fld>
            <a:endParaRPr lang="es-419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4C4CB467-9E36-4731-B401-740014EE94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560E16C9-B671-46A9-BBCB-BF4E965FA4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2E1E43-A60A-4504-9C92-D55B95B48954}" type="slidenum">
              <a:rPr lang="es-419" smtClean="0"/>
              <a:t>‹Nº›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35826588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5DA132-70EF-4386-ADFE-2A3868F2EA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419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5B3A6868-820A-4197-97FD-62D729FFEC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8143BB-6528-4F80-A9DF-9997B3E2E622}" type="datetimeFigureOut">
              <a:rPr lang="es-419" smtClean="0"/>
              <a:t>5/3/2025</a:t>
            </a:fld>
            <a:endParaRPr lang="es-419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B986BBAC-B352-494F-8129-303A8718B9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0058A439-2C6C-45FB-A820-ACFF78410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2E1E43-A60A-4504-9C92-D55B95B48954}" type="slidenum">
              <a:rPr lang="es-419" smtClean="0"/>
              <a:t>‹Nº›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28582826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876A5DD7-C86C-4141-84A7-FE721B7E6A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8143BB-6528-4F80-A9DF-9997B3E2E622}" type="datetimeFigureOut">
              <a:rPr lang="es-419" smtClean="0"/>
              <a:t>5/3/2025</a:t>
            </a:fld>
            <a:endParaRPr lang="es-419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10666989-7CD2-4CF5-BC9C-B799221FBF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4A5E4B8-0349-4645-9E53-06ED42B275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2E1E43-A60A-4504-9C92-D55B95B48954}" type="slidenum">
              <a:rPr lang="es-419" smtClean="0"/>
              <a:t>‹Nº›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26241998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1DF9AC-B488-4D0C-B13D-8F80AAF9E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419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6256A2D-4A4E-43ED-BC1C-2860F698B8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419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0DAD4F9-26E2-40BC-A34D-3011307C5C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73563D8D-24CB-4B35-9730-713DE7DB70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8143BB-6528-4F80-A9DF-9997B3E2E622}" type="datetimeFigureOut">
              <a:rPr lang="es-419" smtClean="0"/>
              <a:t>5/3/2025</a:t>
            </a:fld>
            <a:endParaRPr lang="es-419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7A9BD86-A1A0-4BB4-834F-7C35BFCDB3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616BE2E-D6CB-4CFB-8F00-DEDED29AE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2E1E43-A60A-4504-9C92-D55B95B48954}" type="slidenum">
              <a:rPr lang="es-419" smtClean="0"/>
              <a:t>‹Nº›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28964820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BF99BB0-0102-4970-BD4D-C42CC6C60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419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10EC7418-0783-4683-B05F-B2339CF387E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419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3499A7C-7301-4D35-B92F-71E3B551A8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7EE0CDF-5943-4744-A5AE-801B698F6A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8143BB-6528-4F80-A9DF-9997B3E2E622}" type="datetimeFigureOut">
              <a:rPr lang="es-419" smtClean="0"/>
              <a:t>5/3/2025</a:t>
            </a:fld>
            <a:endParaRPr lang="es-419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51BB532-7419-48C4-BBBF-0E54519790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7E47DC8-93D3-451B-9DC4-36A62F4C6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2E1E43-A60A-4504-9C92-D55B95B48954}" type="slidenum">
              <a:rPr lang="es-419" smtClean="0"/>
              <a:t>‹Nº›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15521186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535A0CCD-3941-4528-B100-2E192E2F66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419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5FB367B-893D-4018-90F8-D9A462E04B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419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85ED997-3996-43C2-A395-289BE546BB0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8143BB-6528-4F80-A9DF-9997B3E2E622}" type="datetimeFigureOut">
              <a:rPr lang="es-419" smtClean="0"/>
              <a:t>5/3/2025</a:t>
            </a:fld>
            <a:endParaRPr lang="es-419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2AC80B6-D9D4-4C28-AF8C-83BD9632D7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419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D083937-C09D-4192-AC3B-C77BA76510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2E1E43-A60A-4504-9C92-D55B95B48954}" type="slidenum">
              <a:rPr lang="es-419" smtClean="0"/>
              <a:t>‹Nº›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32742043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419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9C721099-81E3-4B62-A137-965E3994313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44" t="8026" r="11370" b="16116"/>
          <a:stretch/>
        </p:blipFill>
        <p:spPr>
          <a:xfrm rot="5400000">
            <a:off x="-612559" y="1678281"/>
            <a:ext cx="4989249" cy="3501437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2687D48C-31A6-444B-94CB-108B66211C5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07" t="35340" r="37048" b="39159"/>
          <a:stretch/>
        </p:blipFill>
        <p:spPr>
          <a:xfrm>
            <a:off x="3918869" y="947690"/>
            <a:ext cx="1819922" cy="1748901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DBEAC1A7-5122-4C79-921D-7BB9C3550EC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65" t="31197" r="41690" b="41489"/>
          <a:stretch/>
        </p:blipFill>
        <p:spPr>
          <a:xfrm>
            <a:off x="5894773" y="934374"/>
            <a:ext cx="1819922" cy="1873189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216B715C-E4E9-40E5-B977-8588A13E6A6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80" t="14757" r="10493" b="18900"/>
          <a:stretch/>
        </p:blipFill>
        <p:spPr>
          <a:xfrm rot="16200000">
            <a:off x="7396165" y="1785565"/>
            <a:ext cx="4898344" cy="3222595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AAE3E21A-1545-452A-8321-9DE6A6433F2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223" t="37023" r="31546" b="29320"/>
          <a:stretch/>
        </p:blipFill>
        <p:spPr>
          <a:xfrm>
            <a:off x="4680817" y="3513337"/>
            <a:ext cx="2115948" cy="2308194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3B7B2D42-3AFF-4DCA-A079-F823E156D485}"/>
              </a:ext>
            </a:extLst>
          </p:cNvPr>
          <p:cNvSpPr txBox="1"/>
          <p:nvPr/>
        </p:nvSpPr>
        <p:spPr>
          <a:xfrm>
            <a:off x="1731222" y="5923624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3200" dirty="0"/>
              <a:t>1</a:t>
            </a:r>
            <a:endParaRPr lang="es-419" sz="3200" dirty="0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3538C5B0-163C-43C9-93F3-F21990D48024}"/>
              </a:ext>
            </a:extLst>
          </p:cNvPr>
          <p:cNvSpPr txBox="1"/>
          <p:nvPr/>
        </p:nvSpPr>
        <p:spPr>
          <a:xfrm>
            <a:off x="4680817" y="2743775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3200" dirty="0"/>
              <a:t>2</a:t>
            </a:r>
            <a:endParaRPr lang="es-419" sz="3200" dirty="0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42B48E0F-C5A5-4D78-9F7F-64D045510D8C}"/>
              </a:ext>
            </a:extLst>
          </p:cNvPr>
          <p:cNvSpPr txBox="1"/>
          <p:nvPr/>
        </p:nvSpPr>
        <p:spPr>
          <a:xfrm>
            <a:off x="6608206" y="2743774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3200" dirty="0"/>
              <a:t>3</a:t>
            </a:r>
            <a:endParaRPr lang="es-419" sz="3200" dirty="0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39985D01-68A4-41BB-B2B8-24643B57FE3E}"/>
              </a:ext>
            </a:extLst>
          </p:cNvPr>
          <p:cNvSpPr txBox="1"/>
          <p:nvPr/>
        </p:nvSpPr>
        <p:spPr>
          <a:xfrm>
            <a:off x="5612244" y="5821531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3200" dirty="0"/>
              <a:t>4</a:t>
            </a:r>
            <a:endParaRPr lang="es-419" sz="3200" dirty="0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14CBCB04-B1CD-48B9-B5B1-A6C6457FFBA1}"/>
              </a:ext>
            </a:extLst>
          </p:cNvPr>
          <p:cNvSpPr txBox="1"/>
          <p:nvPr/>
        </p:nvSpPr>
        <p:spPr>
          <a:xfrm>
            <a:off x="9760403" y="5821530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3200" dirty="0"/>
              <a:t>5</a:t>
            </a:r>
            <a:endParaRPr lang="es-419" sz="3200" dirty="0"/>
          </a:p>
        </p:txBody>
      </p:sp>
    </p:spTree>
    <p:extLst>
      <p:ext uri="{BB962C8B-B14F-4D97-AF65-F5344CB8AC3E}">
        <p14:creationId xmlns:p14="http://schemas.microsoft.com/office/powerpoint/2010/main" val="30569901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0F07AAAB-99B1-480D-8023-0C0B7C11FE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44" t="8026" r="11370" b="16116"/>
          <a:stretch/>
        </p:blipFill>
        <p:spPr>
          <a:xfrm rot="5400000">
            <a:off x="2998237" y="1208674"/>
            <a:ext cx="6327550" cy="4440652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8CD4BC56-4F63-46D7-903C-EABE02CD79C0}"/>
              </a:ext>
            </a:extLst>
          </p:cNvPr>
          <p:cNvSpPr txBox="1"/>
          <p:nvPr/>
        </p:nvSpPr>
        <p:spPr>
          <a:xfrm>
            <a:off x="5978308" y="342900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800" dirty="0">
                <a:solidFill>
                  <a:schemeClr val="bg1"/>
                </a:solidFill>
              </a:rPr>
              <a:t>1</a:t>
            </a:r>
            <a:endParaRPr lang="es-419" dirty="0">
              <a:solidFill>
                <a:schemeClr val="bg1"/>
              </a:solidFill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592D9EEC-BEC2-4030-B678-63BC199C4EFB}"/>
              </a:ext>
            </a:extLst>
          </p:cNvPr>
          <p:cNvSpPr txBox="1"/>
          <p:nvPr/>
        </p:nvSpPr>
        <p:spPr>
          <a:xfrm>
            <a:off x="6823167" y="59428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800" dirty="0">
                <a:solidFill>
                  <a:schemeClr val="bg1"/>
                </a:solidFill>
              </a:rPr>
              <a:t>2</a:t>
            </a:r>
            <a:endParaRPr lang="es-419" dirty="0">
              <a:solidFill>
                <a:schemeClr val="bg1"/>
              </a:solidFill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EA69D85B-93B0-46D9-A825-FFE7906300B1}"/>
              </a:ext>
            </a:extLst>
          </p:cNvPr>
          <p:cNvSpPr txBox="1"/>
          <p:nvPr/>
        </p:nvSpPr>
        <p:spPr>
          <a:xfrm>
            <a:off x="5728592" y="39431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800" dirty="0">
                <a:solidFill>
                  <a:schemeClr val="bg1"/>
                </a:solidFill>
              </a:rPr>
              <a:t>3</a:t>
            </a:r>
            <a:endParaRPr lang="es-419" dirty="0">
              <a:solidFill>
                <a:schemeClr val="bg1"/>
              </a:solidFill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50452C42-FD1A-49E9-AAA7-E5A8FB9C040D}"/>
              </a:ext>
            </a:extLst>
          </p:cNvPr>
          <p:cNvSpPr txBox="1"/>
          <p:nvPr/>
        </p:nvSpPr>
        <p:spPr>
          <a:xfrm>
            <a:off x="7267050" y="65592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800" dirty="0">
                <a:solidFill>
                  <a:schemeClr val="bg1"/>
                </a:solidFill>
              </a:rPr>
              <a:t>4</a:t>
            </a:r>
            <a:endParaRPr lang="es-419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03139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81EDCEAA-530A-4EEF-ADD4-08D8C1D9126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44" t="10097" r="46751" b="12363"/>
          <a:stretch/>
        </p:blipFill>
        <p:spPr>
          <a:xfrm>
            <a:off x="1615736" y="665825"/>
            <a:ext cx="4190260" cy="5317725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DE10AA66-13FE-4E07-BA68-755752B7FAF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89" b="30873"/>
          <a:stretch/>
        </p:blipFill>
        <p:spPr>
          <a:xfrm>
            <a:off x="5948039" y="665825"/>
            <a:ext cx="3968279" cy="5317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3524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6F3ADACE-71C9-4B50-B5AC-475515D0BD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72" t="35600" r="256" b="708"/>
          <a:stretch/>
        </p:blipFill>
        <p:spPr>
          <a:xfrm>
            <a:off x="-1" y="1097280"/>
            <a:ext cx="3888419" cy="4368035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8A8BDB5F-22FF-4389-B2FD-980074CB57D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055"/>
          <a:stretch/>
        </p:blipFill>
        <p:spPr>
          <a:xfrm>
            <a:off x="3888418" y="1097279"/>
            <a:ext cx="5163672" cy="4368035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87CB92FE-9B3E-47C6-BEE5-82939920365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70" b="25954"/>
          <a:stretch/>
        </p:blipFill>
        <p:spPr>
          <a:xfrm>
            <a:off x="8101583" y="1097280"/>
            <a:ext cx="4090417" cy="4368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8368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217C470C-15E1-4C80-9B9C-97D66E2E5FA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91" t="17066" r="10273" b="7200"/>
          <a:stretch/>
        </p:blipFill>
        <p:spPr>
          <a:xfrm>
            <a:off x="661121" y="713232"/>
            <a:ext cx="4059534" cy="5001768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B7088574-F239-434C-8AF5-6EDF8816411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70" r="16472" b="27067"/>
          <a:stretch/>
        </p:blipFill>
        <p:spPr>
          <a:xfrm>
            <a:off x="4720654" y="713232"/>
            <a:ext cx="3417506" cy="5001768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0BE2557A-5A32-4B36-A57E-0D387315499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65" t="6400" r="21076" b="22533"/>
          <a:stretch/>
        </p:blipFill>
        <p:spPr>
          <a:xfrm>
            <a:off x="8138160" y="710795"/>
            <a:ext cx="3417506" cy="5004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2770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939A9E18-242D-41D8-9295-3504F66B2A9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85" t="10744" b="12362"/>
          <a:stretch/>
        </p:blipFill>
        <p:spPr>
          <a:xfrm>
            <a:off x="5668843" y="1320679"/>
            <a:ext cx="6040801" cy="4656086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CC68721D-435E-40A2-B07F-95E9FD4F983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43" t="16343" r="13150" b="6764"/>
          <a:stretch/>
        </p:blipFill>
        <p:spPr>
          <a:xfrm>
            <a:off x="1145219" y="1012054"/>
            <a:ext cx="3950564" cy="5273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7430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0AD7487D-CDC8-49D3-AAE2-BBE7C5CA0E1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24" t="3107" r="18809" b="4466"/>
          <a:stretch/>
        </p:blipFill>
        <p:spPr>
          <a:xfrm>
            <a:off x="0" y="1010528"/>
            <a:ext cx="4379477" cy="4562013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FC70C8FE-0015-4094-8BDB-F95ED552A9F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85" t="6327" r="23754" b="2867"/>
          <a:stretch/>
        </p:blipFill>
        <p:spPr>
          <a:xfrm>
            <a:off x="4511336" y="1010528"/>
            <a:ext cx="3364635" cy="4562013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0F0CC9CD-6817-4298-BA3E-B7156982876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94" t="12352" r="10799" b="6354"/>
          <a:stretch/>
        </p:blipFill>
        <p:spPr>
          <a:xfrm>
            <a:off x="8007830" y="1010527"/>
            <a:ext cx="3630033" cy="4562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276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EE314145-649F-426E-B164-13007EBFBC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2933" y="73241"/>
            <a:ext cx="9113621" cy="6711518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C6AF5855-63BE-47AE-8F78-710260BE9C47}"/>
              </a:ext>
            </a:extLst>
          </p:cNvPr>
          <p:cNvSpPr txBox="1"/>
          <p:nvPr/>
        </p:nvSpPr>
        <p:spPr>
          <a:xfrm>
            <a:off x="2621103" y="3997095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400" b="1" dirty="0"/>
              <a:t>1</a:t>
            </a:r>
            <a:endParaRPr lang="es-419" b="1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BC8A611F-DDAA-4216-810E-35E669D46E6B}"/>
              </a:ext>
            </a:extLst>
          </p:cNvPr>
          <p:cNvSpPr/>
          <p:nvPr/>
        </p:nvSpPr>
        <p:spPr>
          <a:xfrm>
            <a:off x="2555924" y="3993797"/>
            <a:ext cx="470517" cy="46163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0EECD143-84F7-4F8E-9FBE-152ABDFEE5BE}"/>
              </a:ext>
            </a:extLst>
          </p:cNvPr>
          <p:cNvSpPr txBox="1"/>
          <p:nvPr/>
        </p:nvSpPr>
        <p:spPr>
          <a:xfrm>
            <a:off x="4137980" y="2767670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000" b="1" dirty="0"/>
              <a:t>2</a:t>
            </a:r>
            <a:endParaRPr lang="es-419" b="1" dirty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D4377A0A-C6F9-43D3-B96C-5415D65EC232}"/>
              </a:ext>
            </a:extLst>
          </p:cNvPr>
          <p:cNvSpPr/>
          <p:nvPr/>
        </p:nvSpPr>
        <p:spPr>
          <a:xfrm>
            <a:off x="4072801" y="2767696"/>
            <a:ext cx="470517" cy="46163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2233AEC1-3774-4233-A9D3-8F696DBB7EF3}"/>
              </a:ext>
            </a:extLst>
          </p:cNvPr>
          <p:cNvSpPr txBox="1"/>
          <p:nvPr/>
        </p:nvSpPr>
        <p:spPr>
          <a:xfrm>
            <a:off x="8242100" y="4982930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400" b="1" dirty="0"/>
              <a:t>4</a:t>
            </a:r>
            <a:endParaRPr lang="es-419" b="1" dirty="0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BA7C5C9D-21D1-44D3-B609-6D7D2D133BCF}"/>
              </a:ext>
            </a:extLst>
          </p:cNvPr>
          <p:cNvSpPr/>
          <p:nvPr/>
        </p:nvSpPr>
        <p:spPr>
          <a:xfrm>
            <a:off x="8176921" y="4982956"/>
            <a:ext cx="470517" cy="46163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443D4C5E-CC5D-4A03-A8DB-3F8D0C075825}"/>
              </a:ext>
            </a:extLst>
          </p:cNvPr>
          <p:cNvSpPr txBox="1"/>
          <p:nvPr/>
        </p:nvSpPr>
        <p:spPr>
          <a:xfrm>
            <a:off x="6014697" y="3532132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400" b="1" dirty="0"/>
              <a:t>5</a:t>
            </a:r>
            <a:endParaRPr lang="es-419" b="1" dirty="0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A0BA492A-CFA7-4AE0-9823-0787DDB18D79}"/>
              </a:ext>
            </a:extLst>
          </p:cNvPr>
          <p:cNvSpPr/>
          <p:nvPr/>
        </p:nvSpPr>
        <p:spPr>
          <a:xfrm>
            <a:off x="5949518" y="3532158"/>
            <a:ext cx="470517" cy="46163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FF4971A0-F195-4596-BD7D-9E3860003848}"/>
              </a:ext>
            </a:extLst>
          </p:cNvPr>
          <p:cNvSpPr txBox="1"/>
          <p:nvPr/>
        </p:nvSpPr>
        <p:spPr>
          <a:xfrm>
            <a:off x="9627909" y="3070467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400" b="1" dirty="0"/>
              <a:t>6</a:t>
            </a:r>
            <a:endParaRPr lang="es-419" b="1" dirty="0"/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A79E83DF-1C71-4A3C-B30A-D6BA1462C640}"/>
              </a:ext>
            </a:extLst>
          </p:cNvPr>
          <p:cNvSpPr/>
          <p:nvPr/>
        </p:nvSpPr>
        <p:spPr>
          <a:xfrm>
            <a:off x="9551646" y="3070493"/>
            <a:ext cx="470517" cy="46163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AF536330-347F-4968-AE97-938233000033}"/>
              </a:ext>
            </a:extLst>
          </p:cNvPr>
          <p:cNvSpPr txBox="1"/>
          <p:nvPr/>
        </p:nvSpPr>
        <p:spPr>
          <a:xfrm>
            <a:off x="4137980" y="1414132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400" b="1" dirty="0"/>
              <a:t>7</a:t>
            </a:r>
            <a:endParaRPr lang="es-419" b="1" dirty="0"/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C87178AF-E963-42A6-9F6B-C17D36150EEF}"/>
              </a:ext>
            </a:extLst>
          </p:cNvPr>
          <p:cNvSpPr/>
          <p:nvPr/>
        </p:nvSpPr>
        <p:spPr>
          <a:xfrm>
            <a:off x="4072801" y="1458546"/>
            <a:ext cx="470517" cy="46163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CCE84F43-C443-48C2-BAC8-56F841606E89}"/>
              </a:ext>
            </a:extLst>
          </p:cNvPr>
          <p:cNvSpPr txBox="1"/>
          <p:nvPr/>
        </p:nvSpPr>
        <p:spPr>
          <a:xfrm>
            <a:off x="5448005" y="505474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400" b="1" dirty="0"/>
              <a:t>3</a:t>
            </a:r>
            <a:endParaRPr lang="es-419" b="1" dirty="0"/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id="{93C1D2ED-C802-41C4-B0BF-6A25831E241E}"/>
              </a:ext>
            </a:extLst>
          </p:cNvPr>
          <p:cNvSpPr/>
          <p:nvPr/>
        </p:nvSpPr>
        <p:spPr>
          <a:xfrm>
            <a:off x="5382826" y="5054770"/>
            <a:ext cx="470517" cy="46163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31583316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42C6DE9B-CF73-44B8-8915-C8A15E61A0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8168" y="-8877"/>
            <a:ext cx="9113621" cy="6858000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A5501680-60F2-45E7-8F88-DE92E31CD195}"/>
              </a:ext>
            </a:extLst>
          </p:cNvPr>
          <p:cNvSpPr/>
          <p:nvPr/>
        </p:nvSpPr>
        <p:spPr>
          <a:xfrm>
            <a:off x="3825430" y="5976841"/>
            <a:ext cx="470517" cy="46163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8DFF1DE8-3F57-47C3-9710-5036DBDBFDCA}"/>
              </a:ext>
            </a:extLst>
          </p:cNvPr>
          <p:cNvSpPr txBox="1"/>
          <p:nvPr/>
        </p:nvSpPr>
        <p:spPr>
          <a:xfrm>
            <a:off x="3890610" y="5932427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400" b="1" dirty="0"/>
              <a:t>1</a:t>
            </a:r>
            <a:endParaRPr lang="es-419" b="1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51A08CF2-6075-4BC0-8452-B372846E3C6E}"/>
              </a:ext>
            </a:extLst>
          </p:cNvPr>
          <p:cNvSpPr txBox="1"/>
          <p:nvPr/>
        </p:nvSpPr>
        <p:spPr>
          <a:xfrm>
            <a:off x="6892160" y="6163259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400" b="1" dirty="0"/>
              <a:t>2</a:t>
            </a:r>
            <a:endParaRPr lang="es-419" b="1" dirty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977077FA-2B17-4B05-9888-F03B692B7C65}"/>
              </a:ext>
            </a:extLst>
          </p:cNvPr>
          <p:cNvSpPr/>
          <p:nvPr/>
        </p:nvSpPr>
        <p:spPr>
          <a:xfrm>
            <a:off x="6826980" y="6163285"/>
            <a:ext cx="470517" cy="46163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F422D0F1-D0D4-4E02-9ECD-49E66C01D76A}"/>
              </a:ext>
            </a:extLst>
          </p:cNvPr>
          <p:cNvSpPr/>
          <p:nvPr/>
        </p:nvSpPr>
        <p:spPr>
          <a:xfrm>
            <a:off x="5700098" y="1486220"/>
            <a:ext cx="470517" cy="46163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64823296-DFC7-459D-9816-63E70D68FE6D}"/>
              </a:ext>
            </a:extLst>
          </p:cNvPr>
          <p:cNvSpPr txBox="1"/>
          <p:nvPr/>
        </p:nvSpPr>
        <p:spPr>
          <a:xfrm>
            <a:off x="5781583" y="1532373"/>
            <a:ext cx="609452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2000" b="1" dirty="0">
                <a:solidFill>
                  <a:schemeClr val="bg1"/>
                </a:solidFill>
              </a:rPr>
              <a:t>3</a:t>
            </a:r>
            <a:endParaRPr lang="es-419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289030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287</TotalTime>
  <Words>19</Words>
  <Application>Microsoft Office PowerPoint</Application>
  <PresentationFormat>Panorámica</PresentationFormat>
  <Paragraphs>19</Paragraphs>
  <Slides>9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SEBASTIAN MONTOYA HERNANDEZ</dc:creator>
  <cp:lastModifiedBy>SEBASTIAN MONTOYA HERNANDEZ</cp:lastModifiedBy>
  <cp:revision>14</cp:revision>
  <dcterms:created xsi:type="dcterms:W3CDTF">2025-01-19T21:04:47Z</dcterms:created>
  <dcterms:modified xsi:type="dcterms:W3CDTF">2025-03-05T23:16:09Z</dcterms:modified>
</cp:coreProperties>
</file>